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53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498047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5"/>
            <a:ext cx="439558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 м/с. Температура воздуха ночью 7-9, днем 22-24 тепла. 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23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10-12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227201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56835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8011</cp:revision>
  <cp:lastPrinted>2025-08-12T06:13:34Z</cp:lastPrinted>
  <dcterms:created xsi:type="dcterms:W3CDTF">2018-03-27T06:03:00Z</dcterms:created>
  <dcterms:modified xsi:type="dcterms:W3CDTF">2026-04-21T06:03:44Z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